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60" r:id="rId4"/>
  </p:sldIdLst>
  <p:sldSz cx="8999538" cy="8999538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FF"/>
    <a:srgbClr val="66FFFF"/>
    <a:srgbClr val="00CCFF"/>
    <a:srgbClr val="FFFF00"/>
    <a:srgbClr val="00FF99"/>
    <a:srgbClr val="0000CC"/>
    <a:srgbClr val="0DD550"/>
    <a:srgbClr val="003399"/>
    <a:srgbClr val="BD4B56"/>
    <a:srgbClr val="A6587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85" d="100"/>
          <a:sy n="85" d="100"/>
        </p:scale>
        <p:origin x="235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74966" y="1472842"/>
            <a:ext cx="7649607" cy="3133172"/>
          </a:xfrm>
        </p:spPr>
        <p:txBody>
          <a:bodyPr anchor="b"/>
          <a:lstStyle>
            <a:lvl1pPr algn="ctr">
              <a:defRPr sz="5905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24942" y="4726842"/>
            <a:ext cx="6749654" cy="2172804"/>
          </a:xfrm>
        </p:spPr>
        <p:txBody>
          <a:bodyPr/>
          <a:lstStyle>
            <a:lvl1pPr marL="0" indent="0" algn="ctr">
              <a:buNone/>
              <a:defRPr sz="2362"/>
            </a:lvl1pPr>
            <a:lvl2pPr marL="449976" indent="0" algn="ctr">
              <a:buNone/>
              <a:defRPr sz="1968"/>
            </a:lvl2pPr>
            <a:lvl3pPr marL="899952" indent="0" algn="ctr">
              <a:buNone/>
              <a:defRPr sz="1772"/>
            </a:lvl3pPr>
            <a:lvl4pPr marL="1349929" indent="0" algn="ctr">
              <a:buNone/>
              <a:defRPr sz="1575"/>
            </a:lvl4pPr>
            <a:lvl5pPr marL="1799905" indent="0" algn="ctr">
              <a:buNone/>
              <a:defRPr sz="1575"/>
            </a:lvl5pPr>
            <a:lvl6pPr marL="2249881" indent="0" algn="ctr">
              <a:buNone/>
              <a:defRPr sz="1575"/>
            </a:lvl6pPr>
            <a:lvl7pPr marL="2699857" indent="0" algn="ctr">
              <a:buNone/>
              <a:defRPr sz="1575"/>
            </a:lvl7pPr>
            <a:lvl8pPr marL="3149834" indent="0" algn="ctr">
              <a:buNone/>
              <a:defRPr sz="1575"/>
            </a:lvl8pPr>
            <a:lvl9pPr marL="3599810" indent="0" algn="ctr">
              <a:buNone/>
              <a:defRPr sz="1575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FB0B1-0239-42F1-AA15-485349081D34}" type="datetimeFigureOut">
              <a:rPr lang="ru-RU" smtClean="0"/>
              <a:t>08.12.2021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6CB33-FB58-474B-9815-A764ECA30C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04823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FB0B1-0239-42F1-AA15-485349081D34}" type="datetimeFigureOut">
              <a:rPr lang="ru-RU" smtClean="0"/>
              <a:t>08.12.2021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6CB33-FB58-474B-9815-A764ECA30C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55484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40295" y="479142"/>
            <a:ext cx="1940525" cy="762669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18719" y="479142"/>
            <a:ext cx="5709082" cy="762669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FB0B1-0239-42F1-AA15-485349081D34}" type="datetimeFigureOut">
              <a:rPr lang="ru-RU" smtClean="0"/>
              <a:t>08.12.2021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6CB33-FB58-474B-9815-A764ECA30C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59505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FB0B1-0239-42F1-AA15-485349081D34}" type="datetimeFigureOut">
              <a:rPr lang="ru-RU" smtClean="0"/>
              <a:t>08.12.2021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6CB33-FB58-474B-9815-A764ECA30C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7689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4031" y="2243638"/>
            <a:ext cx="7762102" cy="3743557"/>
          </a:xfrm>
        </p:spPr>
        <p:txBody>
          <a:bodyPr anchor="b"/>
          <a:lstStyle>
            <a:lvl1pPr>
              <a:defRPr sz="5905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4031" y="6022610"/>
            <a:ext cx="7762102" cy="1968648"/>
          </a:xfrm>
        </p:spPr>
        <p:txBody>
          <a:bodyPr/>
          <a:lstStyle>
            <a:lvl1pPr marL="0" indent="0">
              <a:buNone/>
              <a:defRPr sz="2362">
                <a:solidFill>
                  <a:schemeClr val="tx1"/>
                </a:solidFill>
              </a:defRPr>
            </a:lvl1pPr>
            <a:lvl2pPr marL="449976" indent="0">
              <a:buNone/>
              <a:defRPr sz="1968">
                <a:solidFill>
                  <a:schemeClr val="tx1">
                    <a:tint val="75000"/>
                  </a:schemeClr>
                </a:solidFill>
              </a:defRPr>
            </a:lvl2pPr>
            <a:lvl3pPr marL="899952" indent="0">
              <a:buNone/>
              <a:defRPr sz="1772">
                <a:solidFill>
                  <a:schemeClr val="tx1">
                    <a:tint val="75000"/>
                  </a:schemeClr>
                </a:solidFill>
              </a:defRPr>
            </a:lvl3pPr>
            <a:lvl4pPr marL="1349929" indent="0">
              <a:buNone/>
              <a:defRPr sz="1575">
                <a:solidFill>
                  <a:schemeClr val="tx1">
                    <a:tint val="75000"/>
                  </a:schemeClr>
                </a:solidFill>
              </a:defRPr>
            </a:lvl4pPr>
            <a:lvl5pPr marL="1799905" indent="0">
              <a:buNone/>
              <a:defRPr sz="1575">
                <a:solidFill>
                  <a:schemeClr val="tx1">
                    <a:tint val="75000"/>
                  </a:schemeClr>
                </a:solidFill>
              </a:defRPr>
            </a:lvl5pPr>
            <a:lvl6pPr marL="2249881" indent="0">
              <a:buNone/>
              <a:defRPr sz="1575">
                <a:solidFill>
                  <a:schemeClr val="tx1">
                    <a:tint val="75000"/>
                  </a:schemeClr>
                </a:solidFill>
              </a:defRPr>
            </a:lvl6pPr>
            <a:lvl7pPr marL="2699857" indent="0">
              <a:buNone/>
              <a:defRPr sz="1575">
                <a:solidFill>
                  <a:schemeClr val="tx1">
                    <a:tint val="75000"/>
                  </a:schemeClr>
                </a:solidFill>
              </a:defRPr>
            </a:lvl7pPr>
            <a:lvl8pPr marL="3149834" indent="0">
              <a:buNone/>
              <a:defRPr sz="1575">
                <a:solidFill>
                  <a:schemeClr val="tx1">
                    <a:tint val="75000"/>
                  </a:schemeClr>
                </a:solidFill>
              </a:defRPr>
            </a:lvl8pPr>
            <a:lvl9pPr marL="3599810" indent="0">
              <a:buNone/>
              <a:defRPr sz="157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FB0B1-0239-42F1-AA15-485349081D34}" type="datetimeFigureOut">
              <a:rPr lang="ru-RU" smtClean="0"/>
              <a:t>08.12.2021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6CB33-FB58-474B-9815-A764ECA30C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92001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18718" y="2395710"/>
            <a:ext cx="3824804" cy="571012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56016" y="2395710"/>
            <a:ext cx="3824804" cy="571012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FB0B1-0239-42F1-AA15-485349081D34}" type="datetimeFigureOut">
              <a:rPr lang="ru-RU" smtClean="0"/>
              <a:t>08.12.2021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6CB33-FB58-474B-9815-A764ECA30C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85106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9890" y="479144"/>
            <a:ext cx="7762102" cy="173949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9891" y="2206137"/>
            <a:ext cx="3807226" cy="1081194"/>
          </a:xfrm>
        </p:spPr>
        <p:txBody>
          <a:bodyPr anchor="b"/>
          <a:lstStyle>
            <a:lvl1pPr marL="0" indent="0">
              <a:buNone/>
              <a:defRPr sz="2362" b="1"/>
            </a:lvl1pPr>
            <a:lvl2pPr marL="449976" indent="0">
              <a:buNone/>
              <a:defRPr sz="1968" b="1"/>
            </a:lvl2pPr>
            <a:lvl3pPr marL="899952" indent="0">
              <a:buNone/>
              <a:defRPr sz="1772" b="1"/>
            </a:lvl3pPr>
            <a:lvl4pPr marL="1349929" indent="0">
              <a:buNone/>
              <a:defRPr sz="1575" b="1"/>
            </a:lvl4pPr>
            <a:lvl5pPr marL="1799905" indent="0">
              <a:buNone/>
              <a:defRPr sz="1575" b="1"/>
            </a:lvl5pPr>
            <a:lvl6pPr marL="2249881" indent="0">
              <a:buNone/>
              <a:defRPr sz="1575" b="1"/>
            </a:lvl6pPr>
            <a:lvl7pPr marL="2699857" indent="0">
              <a:buNone/>
              <a:defRPr sz="1575" b="1"/>
            </a:lvl7pPr>
            <a:lvl8pPr marL="3149834" indent="0">
              <a:buNone/>
              <a:defRPr sz="1575" b="1"/>
            </a:lvl8pPr>
            <a:lvl9pPr marL="3599810" indent="0">
              <a:buNone/>
              <a:defRPr sz="1575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891" y="3287331"/>
            <a:ext cx="3807226" cy="483516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56017" y="2206137"/>
            <a:ext cx="3825976" cy="1081194"/>
          </a:xfrm>
        </p:spPr>
        <p:txBody>
          <a:bodyPr anchor="b"/>
          <a:lstStyle>
            <a:lvl1pPr marL="0" indent="0">
              <a:buNone/>
              <a:defRPr sz="2362" b="1"/>
            </a:lvl1pPr>
            <a:lvl2pPr marL="449976" indent="0">
              <a:buNone/>
              <a:defRPr sz="1968" b="1"/>
            </a:lvl2pPr>
            <a:lvl3pPr marL="899952" indent="0">
              <a:buNone/>
              <a:defRPr sz="1772" b="1"/>
            </a:lvl3pPr>
            <a:lvl4pPr marL="1349929" indent="0">
              <a:buNone/>
              <a:defRPr sz="1575" b="1"/>
            </a:lvl4pPr>
            <a:lvl5pPr marL="1799905" indent="0">
              <a:buNone/>
              <a:defRPr sz="1575" b="1"/>
            </a:lvl5pPr>
            <a:lvl6pPr marL="2249881" indent="0">
              <a:buNone/>
              <a:defRPr sz="1575" b="1"/>
            </a:lvl6pPr>
            <a:lvl7pPr marL="2699857" indent="0">
              <a:buNone/>
              <a:defRPr sz="1575" b="1"/>
            </a:lvl7pPr>
            <a:lvl8pPr marL="3149834" indent="0">
              <a:buNone/>
              <a:defRPr sz="1575" b="1"/>
            </a:lvl8pPr>
            <a:lvl9pPr marL="3599810" indent="0">
              <a:buNone/>
              <a:defRPr sz="1575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56017" y="3287331"/>
            <a:ext cx="3825976" cy="483516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FB0B1-0239-42F1-AA15-485349081D34}" type="datetimeFigureOut">
              <a:rPr lang="ru-RU" smtClean="0"/>
              <a:t>08.12.2021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6CB33-FB58-474B-9815-A764ECA30C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78868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FB0B1-0239-42F1-AA15-485349081D34}" type="datetimeFigureOut">
              <a:rPr lang="ru-RU" smtClean="0"/>
              <a:t>08.12.2021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6CB33-FB58-474B-9815-A764ECA30C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1454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FB0B1-0239-42F1-AA15-485349081D34}" type="datetimeFigureOut">
              <a:rPr lang="ru-RU" smtClean="0"/>
              <a:t>08.12.2021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6CB33-FB58-474B-9815-A764ECA30C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82020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9891" y="599969"/>
            <a:ext cx="2902585" cy="2099892"/>
          </a:xfrm>
        </p:spPr>
        <p:txBody>
          <a:bodyPr anchor="b"/>
          <a:lstStyle>
            <a:lvl1pPr>
              <a:defRPr sz="3149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25976" y="1295769"/>
            <a:ext cx="4556016" cy="6395505"/>
          </a:xfrm>
        </p:spPr>
        <p:txBody>
          <a:bodyPr/>
          <a:lstStyle>
            <a:lvl1pPr>
              <a:defRPr sz="3149"/>
            </a:lvl1pPr>
            <a:lvl2pPr>
              <a:defRPr sz="2756"/>
            </a:lvl2pPr>
            <a:lvl3pPr>
              <a:defRPr sz="2362"/>
            </a:lvl3pPr>
            <a:lvl4pPr>
              <a:defRPr sz="1968"/>
            </a:lvl4pPr>
            <a:lvl5pPr>
              <a:defRPr sz="1968"/>
            </a:lvl5pPr>
            <a:lvl6pPr>
              <a:defRPr sz="1968"/>
            </a:lvl6pPr>
            <a:lvl7pPr>
              <a:defRPr sz="1968"/>
            </a:lvl7pPr>
            <a:lvl8pPr>
              <a:defRPr sz="1968"/>
            </a:lvl8pPr>
            <a:lvl9pPr>
              <a:defRPr sz="1968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9891" y="2699862"/>
            <a:ext cx="2902585" cy="5001827"/>
          </a:xfrm>
        </p:spPr>
        <p:txBody>
          <a:bodyPr/>
          <a:lstStyle>
            <a:lvl1pPr marL="0" indent="0">
              <a:buNone/>
              <a:defRPr sz="1575"/>
            </a:lvl1pPr>
            <a:lvl2pPr marL="449976" indent="0">
              <a:buNone/>
              <a:defRPr sz="1378"/>
            </a:lvl2pPr>
            <a:lvl3pPr marL="899952" indent="0">
              <a:buNone/>
              <a:defRPr sz="1181"/>
            </a:lvl3pPr>
            <a:lvl4pPr marL="1349929" indent="0">
              <a:buNone/>
              <a:defRPr sz="984"/>
            </a:lvl4pPr>
            <a:lvl5pPr marL="1799905" indent="0">
              <a:buNone/>
              <a:defRPr sz="984"/>
            </a:lvl5pPr>
            <a:lvl6pPr marL="2249881" indent="0">
              <a:buNone/>
              <a:defRPr sz="984"/>
            </a:lvl6pPr>
            <a:lvl7pPr marL="2699857" indent="0">
              <a:buNone/>
              <a:defRPr sz="984"/>
            </a:lvl7pPr>
            <a:lvl8pPr marL="3149834" indent="0">
              <a:buNone/>
              <a:defRPr sz="984"/>
            </a:lvl8pPr>
            <a:lvl9pPr marL="3599810" indent="0">
              <a:buNone/>
              <a:defRPr sz="984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FB0B1-0239-42F1-AA15-485349081D34}" type="datetimeFigureOut">
              <a:rPr lang="ru-RU" smtClean="0"/>
              <a:t>08.12.2021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6CB33-FB58-474B-9815-A764ECA30C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36184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9891" y="599969"/>
            <a:ext cx="2902585" cy="2099892"/>
          </a:xfrm>
        </p:spPr>
        <p:txBody>
          <a:bodyPr anchor="b"/>
          <a:lstStyle>
            <a:lvl1pPr>
              <a:defRPr sz="3149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25976" y="1295769"/>
            <a:ext cx="4556016" cy="6395505"/>
          </a:xfrm>
        </p:spPr>
        <p:txBody>
          <a:bodyPr anchor="t"/>
          <a:lstStyle>
            <a:lvl1pPr marL="0" indent="0">
              <a:buNone/>
              <a:defRPr sz="3149"/>
            </a:lvl1pPr>
            <a:lvl2pPr marL="449976" indent="0">
              <a:buNone/>
              <a:defRPr sz="2756"/>
            </a:lvl2pPr>
            <a:lvl3pPr marL="899952" indent="0">
              <a:buNone/>
              <a:defRPr sz="2362"/>
            </a:lvl3pPr>
            <a:lvl4pPr marL="1349929" indent="0">
              <a:buNone/>
              <a:defRPr sz="1968"/>
            </a:lvl4pPr>
            <a:lvl5pPr marL="1799905" indent="0">
              <a:buNone/>
              <a:defRPr sz="1968"/>
            </a:lvl5pPr>
            <a:lvl6pPr marL="2249881" indent="0">
              <a:buNone/>
              <a:defRPr sz="1968"/>
            </a:lvl6pPr>
            <a:lvl7pPr marL="2699857" indent="0">
              <a:buNone/>
              <a:defRPr sz="1968"/>
            </a:lvl7pPr>
            <a:lvl8pPr marL="3149834" indent="0">
              <a:buNone/>
              <a:defRPr sz="1968"/>
            </a:lvl8pPr>
            <a:lvl9pPr marL="3599810" indent="0">
              <a:buNone/>
              <a:defRPr sz="1968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9891" y="2699862"/>
            <a:ext cx="2902585" cy="5001827"/>
          </a:xfrm>
        </p:spPr>
        <p:txBody>
          <a:bodyPr/>
          <a:lstStyle>
            <a:lvl1pPr marL="0" indent="0">
              <a:buNone/>
              <a:defRPr sz="1575"/>
            </a:lvl1pPr>
            <a:lvl2pPr marL="449976" indent="0">
              <a:buNone/>
              <a:defRPr sz="1378"/>
            </a:lvl2pPr>
            <a:lvl3pPr marL="899952" indent="0">
              <a:buNone/>
              <a:defRPr sz="1181"/>
            </a:lvl3pPr>
            <a:lvl4pPr marL="1349929" indent="0">
              <a:buNone/>
              <a:defRPr sz="984"/>
            </a:lvl4pPr>
            <a:lvl5pPr marL="1799905" indent="0">
              <a:buNone/>
              <a:defRPr sz="984"/>
            </a:lvl5pPr>
            <a:lvl6pPr marL="2249881" indent="0">
              <a:buNone/>
              <a:defRPr sz="984"/>
            </a:lvl6pPr>
            <a:lvl7pPr marL="2699857" indent="0">
              <a:buNone/>
              <a:defRPr sz="984"/>
            </a:lvl7pPr>
            <a:lvl8pPr marL="3149834" indent="0">
              <a:buNone/>
              <a:defRPr sz="984"/>
            </a:lvl8pPr>
            <a:lvl9pPr marL="3599810" indent="0">
              <a:buNone/>
              <a:defRPr sz="984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FB0B1-0239-42F1-AA15-485349081D34}" type="datetimeFigureOut">
              <a:rPr lang="ru-RU" smtClean="0"/>
              <a:t>08.12.2021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6CB33-FB58-474B-9815-A764ECA30C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07906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70C0"/>
            </a:gs>
            <a:gs pos="35000">
              <a:srgbClr val="7030A0"/>
            </a:gs>
            <a:gs pos="75000">
              <a:srgbClr val="BD4B56"/>
            </a:gs>
            <a:gs pos="100000">
              <a:schemeClr val="accent5">
                <a:lumMod val="60000"/>
                <a:lumOff val="4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18718" y="479144"/>
            <a:ext cx="7762102" cy="17394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8718" y="2395710"/>
            <a:ext cx="7762102" cy="57101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8718" y="8341240"/>
            <a:ext cx="2024896" cy="47914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8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9FB0B1-0239-42F1-AA15-485349081D34}" type="datetimeFigureOut">
              <a:rPr lang="ru-RU" smtClean="0"/>
              <a:t>08.12.2021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81097" y="8341240"/>
            <a:ext cx="3037344" cy="47914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8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355924" y="8341240"/>
            <a:ext cx="2024896" cy="47914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8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86CB33-FB58-474B-9815-A764ECA30C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56780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899952" rtl="0" eaLnBrk="1" latinLnBrk="0" hangingPunct="1">
        <a:lnSpc>
          <a:spcPct val="90000"/>
        </a:lnSpc>
        <a:spcBef>
          <a:spcPct val="0"/>
        </a:spcBef>
        <a:buNone/>
        <a:defRPr sz="433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4988" indent="-224988" algn="l" defTabSz="899952" rtl="0" eaLnBrk="1" latinLnBrk="0" hangingPunct="1">
        <a:lnSpc>
          <a:spcPct val="90000"/>
        </a:lnSpc>
        <a:spcBef>
          <a:spcPts val="984"/>
        </a:spcBef>
        <a:buFont typeface="Arial" panose="020B0604020202020204" pitchFamily="34" charset="0"/>
        <a:buChar char="•"/>
        <a:defRPr sz="2756" kern="1200">
          <a:solidFill>
            <a:schemeClr val="tx1"/>
          </a:solidFill>
          <a:latin typeface="+mn-lt"/>
          <a:ea typeface="+mn-ea"/>
          <a:cs typeface="+mn-cs"/>
        </a:defRPr>
      </a:lvl1pPr>
      <a:lvl2pPr marL="674964" indent="-224988" algn="l" defTabSz="899952" rtl="0" eaLnBrk="1" latinLnBrk="0" hangingPunct="1">
        <a:lnSpc>
          <a:spcPct val="90000"/>
        </a:lnSpc>
        <a:spcBef>
          <a:spcPts val="492"/>
        </a:spcBef>
        <a:buFont typeface="Arial" panose="020B0604020202020204" pitchFamily="34" charset="0"/>
        <a:buChar char="•"/>
        <a:defRPr sz="2362" kern="1200">
          <a:solidFill>
            <a:schemeClr val="tx1"/>
          </a:solidFill>
          <a:latin typeface="+mn-lt"/>
          <a:ea typeface="+mn-ea"/>
          <a:cs typeface="+mn-cs"/>
        </a:defRPr>
      </a:lvl2pPr>
      <a:lvl3pPr marL="1124941" indent="-224988" algn="l" defTabSz="899952" rtl="0" eaLnBrk="1" latinLnBrk="0" hangingPunct="1">
        <a:lnSpc>
          <a:spcPct val="90000"/>
        </a:lnSpc>
        <a:spcBef>
          <a:spcPts val="492"/>
        </a:spcBef>
        <a:buFont typeface="Arial" panose="020B0604020202020204" pitchFamily="34" charset="0"/>
        <a:buChar char="•"/>
        <a:defRPr sz="1968" kern="1200">
          <a:solidFill>
            <a:schemeClr val="tx1"/>
          </a:solidFill>
          <a:latin typeface="+mn-lt"/>
          <a:ea typeface="+mn-ea"/>
          <a:cs typeface="+mn-cs"/>
        </a:defRPr>
      </a:lvl3pPr>
      <a:lvl4pPr marL="1574917" indent="-224988" algn="l" defTabSz="899952" rtl="0" eaLnBrk="1" latinLnBrk="0" hangingPunct="1">
        <a:lnSpc>
          <a:spcPct val="90000"/>
        </a:lnSpc>
        <a:spcBef>
          <a:spcPts val="492"/>
        </a:spcBef>
        <a:buFont typeface="Arial" panose="020B0604020202020204" pitchFamily="34" charset="0"/>
        <a:buChar char="•"/>
        <a:defRPr sz="1772" kern="1200">
          <a:solidFill>
            <a:schemeClr val="tx1"/>
          </a:solidFill>
          <a:latin typeface="+mn-lt"/>
          <a:ea typeface="+mn-ea"/>
          <a:cs typeface="+mn-cs"/>
        </a:defRPr>
      </a:lvl4pPr>
      <a:lvl5pPr marL="2024893" indent="-224988" algn="l" defTabSz="899952" rtl="0" eaLnBrk="1" latinLnBrk="0" hangingPunct="1">
        <a:lnSpc>
          <a:spcPct val="90000"/>
        </a:lnSpc>
        <a:spcBef>
          <a:spcPts val="492"/>
        </a:spcBef>
        <a:buFont typeface="Arial" panose="020B0604020202020204" pitchFamily="34" charset="0"/>
        <a:buChar char="•"/>
        <a:defRPr sz="1772" kern="1200">
          <a:solidFill>
            <a:schemeClr val="tx1"/>
          </a:solidFill>
          <a:latin typeface="+mn-lt"/>
          <a:ea typeface="+mn-ea"/>
          <a:cs typeface="+mn-cs"/>
        </a:defRPr>
      </a:lvl5pPr>
      <a:lvl6pPr marL="2474869" indent="-224988" algn="l" defTabSz="899952" rtl="0" eaLnBrk="1" latinLnBrk="0" hangingPunct="1">
        <a:lnSpc>
          <a:spcPct val="90000"/>
        </a:lnSpc>
        <a:spcBef>
          <a:spcPts val="492"/>
        </a:spcBef>
        <a:buFont typeface="Arial" panose="020B0604020202020204" pitchFamily="34" charset="0"/>
        <a:buChar char="•"/>
        <a:defRPr sz="1772" kern="1200">
          <a:solidFill>
            <a:schemeClr val="tx1"/>
          </a:solidFill>
          <a:latin typeface="+mn-lt"/>
          <a:ea typeface="+mn-ea"/>
          <a:cs typeface="+mn-cs"/>
        </a:defRPr>
      </a:lvl6pPr>
      <a:lvl7pPr marL="2924846" indent="-224988" algn="l" defTabSz="899952" rtl="0" eaLnBrk="1" latinLnBrk="0" hangingPunct="1">
        <a:lnSpc>
          <a:spcPct val="90000"/>
        </a:lnSpc>
        <a:spcBef>
          <a:spcPts val="492"/>
        </a:spcBef>
        <a:buFont typeface="Arial" panose="020B0604020202020204" pitchFamily="34" charset="0"/>
        <a:buChar char="•"/>
        <a:defRPr sz="1772" kern="1200">
          <a:solidFill>
            <a:schemeClr val="tx1"/>
          </a:solidFill>
          <a:latin typeface="+mn-lt"/>
          <a:ea typeface="+mn-ea"/>
          <a:cs typeface="+mn-cs"/>
        </a:defRPr>
      </a:lvl7pPr>
      <a:lvl8pPr marL="3374822" indent="-224988" algn="l" defTabSz="899952" rtl="0" eaLnBrk="1" latinLnBrk="0" hangingPunct="1">
        <a:lnSpc>
          <a:spcPct val="90000"/>
        </a:lnSpc>
        <a:spcBef>
          <a:spcPts val="492"/>
        </a:spcBef>
        <a:buFont typeface="Arial" panose="020B0604020202020204" pitchFamily="34" charset="0"/>
        <a:buChar char="•"/>
        <a:defRPr sz="1772" kern="1200">
          <a:solidFill>
            <a:schemeClr val="tx1"/>
          </a:solidFill>
          <a:latin typeface="+mn-lt"/>
          <a:ea typeface="+mn-ea"/>
          <a:cs typeface="+mn-cs"/>
        </a:defRPr>
      </a:lvl8pPr>
      <a:lvl9pPr marL="3824798" indent="-224988" algn="l" defTabSz="899952" rtl="0" eaLnBrk="1" latinLnBrk="0" hangingPunct="1">
        <a:lnSpc>
          <a:spcPct val="90000"/>
        </a:lnSpc>
        <a:spcBef>
          <a:spcPts val="492"/>
        </a:spcBef>
        <a:buFont typeface="Arial" panose="020B0604020202020204" pitchFamily="34" charset="0"/>
        <a:buChar char="•"/>
        <a:defRPr sz="177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99952" rtl="0" eaLnBrk="1" latinLnBrk="0" hangingPunct="1">
        <a:defRPr sz="1772" kern="1200">
          <a:solidFill>
            <a:schemeClr val="tx1"/>
          </a:solidFill>
          <a:latin typeface="+mn-lt"/>
          <a:ea typeface="+mn-ea"/>
          <a:cs typeface="+mn-cs"/>
        </a:defRPr>
      </a:lvl1pPr>
      <a:lvl2pPr marL="449976" algn="l" defTabSz="899952" rtl="0" eaLnBrk="1" latinLnBrk="0" hangingPunct="1">
        <a:defRPr sz="1772" kern="1200">
          <a:solidFill>
            <a:schemeClr val="tx1"/>
          </a:solidFill>
          <a:latin typeface="+mn-lt"/>
          <a:ea typeface="+mn-ea"/>
          <a:cs typeface="+mn-cs"/>
        </a:defRPr>
      </a:lvl2pPr>
      <a:lvl3pPr marL="899952" algn="l" defTabSz="899952" rtl="0" eaLnBrk="1" latinLnBrk="0" hangingPunct="1">
        <a:defRPr sz="1772" kern="1200">
          <a:solidFill>
            <a:schemeClr val="tx1"/>
          </a:solidFill>
          <a:latin typeface="+mn-lt"/>
          <a:ea typeface="+mn-ea"/>
          <a:cs typeface="+mn-cs"/>
        </a:defRPr>
      </a:lvl3pPr>
      <a:lvl4pPr marL="1349929" algn="l" defTabSz="899952" rtl="0" eaLnBrk="1" latinLnBrk="0" hangingPunct="1">
        <a:defRPr sz="1772" kern="1200">
          <a:solidFill>
            <a:schemeClr val="tx1"/>
          </a:solidFill>
          <a:latin typeface="+mn-lt"/>
          <a:ea typeface="+mn-ea"/>
          <a:cs typeface="+mn-cs"/>
        </a:defRPr>
      </a:lvl4pPr>
      <a:lvl5pPr marL="1799905" algn="l" defTabSz="899952" rtl="0" eaLnBrk="1" latinLnBrk="0" hangingPunct="1">
        <a:defRPr sz="1772" kern="1200">
          <a:solidFill>
            <a:schemeClr val="tx1"/>
          </a:solidFill>
          <a:latin typeface="+mn-lt"/>
          <a:ea typeface="+mn-ea"/>
          <a:cs typeface="+mn-cs"/>
        </a:defRPr>
      </a:lvl5pPr>
      <a:lvl6pPr marL="2249881" algn="l" defTabSz="899952" rtl="0" eaLnBrk="1" latinLnBrk="0" hangingPunct="1">
        <a:defRPr sz="1772" kern="1200">
          <a:solidFill>
            <a:schemeClr val="tx1"/>
          </a:solidFill>
          <a:latin typeface="+mn-lt"/>
          <a:ea typeface="+mn-ea"/>
          <a:cs typeface="+mn-cs"/>
        </a:defRPr>
      </a:lvl6pPr>
      <a:lvl7pPr marL="2699857" algn="l" defTabSz="899952" rtl="0" eaLnBrk="1" latinLnBrk="0" hangingPunct="1">
        <a:defRPr sz="1772" kern="1200">
          <a:solidFill>
            <a:schemeClr val="tx1"/>
          </a:solidFill>
          <a:latin typeface="+mn-lt"/>
          <a:ea typeface="+mn-ea"/>
          <a:cs typeface="+mn-cs"/>
        </a:defRPr>
      </a:lvl7pPr>
      <a:lvl8pPr marL="3149834" algn="l" defTabSz="899952" rtl="0" eaLnBrk="1" latinLnBrk="0" hangingPunct="1">
        <a:defRPr sz="1772" kern="1200">
          <a:solidFill>
            <a:schemeClr val="tx1"/>
          </a:solidFill>
          <a:latin typeface="+mn-lt"/>
          <a:ea typeface="+mn-ea"/>
          <a:cs typeface="+mn-cs"/>
        </a:defRPr>
      </a:lvl8pPr>
      <a:lvl9pPr marL="3599810" algn="l" defTabSz="899952" rtl="0" eaLnBrk="1" latinLnBrk="0" hangingPunct="1">
        <a:defRPr sz="177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nso.ru/page/44911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585414" y="73925"/>
            <a:ext cx="845089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0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В связи с предстоящими праздниками </a:t>
            </a:r>
            <a:r>
              <a:rPr lang="ru-RU" sz="3000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напоминаем о необходимости соблюдения запрета дарить и получать подарки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0412" y="5010720"/>
            <a:ext cx="4429125" cy="2952750"/>
          </a:xfrm>
          <a:prstGeom prst="ellipse">
            <a:avLst/>
          </a:prstGeom>
          <a:ln w="3175" cap="rnd">
            <a:solidFill>
              <a:schemeClr val="bg1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9" name="TextBox 8"/>
          <p:cNvSpPr txBox="1"/>
          <p:nvPr/>
        </p:nvSpPr>
        <p:spPr>
          <a:xfrm>
            <a:off x="504303" y="5027499"/>
            <a:ext cx="411044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600"/>
              </a:spcAft>
            </a:pPr>
            <a:r>
              <a:rPr lang="ru-RU" sz="2000" b="1" u="sng" dirty="0" smtClean="0">
                <a:solidFill>
                  <a:srgbClr val="00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ЗА ИСКЛЮЧЕНИЕМ</a:t>
            </a:r>
            <a:r>
              <a:rPr lang="ru-RU" sz="2000" b="1" dirty="0" smtClean="0">
                <a:solidFill>
                  <a:srgbClr val="00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smtClean="0"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подарков, полученных в </a:t>
            </a:r>
            <a:r>
              <a:rPr lang="ru-RU" sz="2000" b="1" dirty="0"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связи </a:t>
            </a:r>
            <a:r>
              <a:rPr lang="ru-RU" sz="2000" b="1" dirty="0" smtClean="0"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 протокольными мероприятиями, со служебными командировками или иными официальными </a:t>
            </a:r>
            <a:r>
              <a:rPr lang="ru-RU" sz="2000" b="1" dirty="0"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мероприятиями, участие </a:t>
            </a:r>
            <a:r>
              <a:rPr lang="ru-RU" sz="2000" b="1" dirty="0" smtClean="0"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 smtClean="0"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000" b="1" dirty="0"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которых связано </a:t>
            </a:r>
            <a:r>
              <a:rPr lang="ru-RU" sz="2000" b="1" dirty="0" smtClean="0"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sz="2000" b="1" dirty="0"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исполнением ими служебных (должностных) </a:t>
            </a:r>
            <a:r>
              <a:rPr lang="ru-RU" sz="2000" b="1" dirty="0" smtClean="0"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обязанностей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750165" y="8205740"/>
            <a:ext cx="772916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u="sng" dirty="0" smtClean="0">
                <a:solidFill>
                  <a:srgbClr val="00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См.</a:t>
            </a:r>
            <a:r>
              <a:rPr lang="ru-RU" b="1" dirty="0" smtClean="0">
                <a:solidFill>
                  <a:srgbClr val="00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: статью 575 Гражданского кодекса Российской Федерации,  </a:t>
            </a:r>
          </a:p>
          <a:p>
            <a:r>
              <a:rPr lang="ru-RU" b="1" dirty="0" smtClean="0">
                <a:solidFill>
                  <a:srgbClr val="00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 Губернатора Новосибирской области от 01.07.2016 № 154</a:t>
            </a:r>
            <a:endParaRPr lang="ru-RU" b="1" dirty="0">
              <a:solidFill>
                <a:srgbClr val="00FF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85414" y="1734409"/>
            <a:ext cx="8450898" cy="30931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000" b="1" dirty="0" smtClean="0">
                <a:solidFill>
                  <a:srgbClr val="00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Государственные гражданские служащие </a:t>
            </a:r>
          </a:p>
          <a:p>
            <a:pPr algn="ctr"/>
            <a:r>
              <a:rPr lang="ru-RU" sz="3000" b="1" dirty="0" smtClean="0">
                <a:solidFill>
                  <a:srgbClr val="00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и муниципальные служащие, </a:t>
            </a:r>
          </a:p>
          <a:p>
            <a:pPr algn="ctr"/>
            <a:r>
              <a:rPr lang="ru-RU" sz="3000" b="1" dirty="0" smtClean="0">
                <a:solidFill>
                  <a:srgbClr val="00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работники отдельных организаций</a:t>
            </a:r>
          </a:p>
          <a:p>
            <a:pPr algn="ctr"/>
            <a:r>
              <a:rPr lang="ru-RU" sz="30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не </a:t>
            </a:r>
            <a:r>
              <a:rPr lang="ru-RU" sz="30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вправе получать подарки </a:t>
            </a:r>
            <a:r>
              <a:rPr lang="ru-RU" sz="2500" b="1" dirty="0" smtClean="0">
                <a:solidFill>
                  <a:srgbClr val="00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/>
            </a:r>
            <a:br>
              <a:rPr lang="ru-RU" sz="2500" b="1" dirty="0" smtClean="0">
                <a:solidFill>
                  <a:srgbClr val="00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</a:br>
            <a:r>
              <a:rPr lang="ru-RU" sz="2500" b="1" dirty="0" smtClean="0"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от </a:t>
            </a:r>
            <a:r>
              <a:rPr lang="ru-RU" sz="2500" b="1" dirty="0"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физических (юридических) </a:t>
            </a:r>
            <a:r>
              <a:rPr lang="ru-RU" sz="2500" b="1" dirty="0" smtClean="0"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лиц, </a:t>
            </a:r>
          </a:p>
          <a:p>
            <a:pPr algn="ctr"/>
            <a:r>
              <a:rPr lang="ru-RU" sz="2500" b="1" dirty="0" smtClean="0">
                <a:solidFill>
                  <a:srgbClr val="00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в </a:t>
            </a:r>
            <a:r>
              <a:rPr lang="ru-RU" sz="2500" b="1" dirty="0">
                <a:solidFill>
                  <a:srgbClr val="00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связи с их должностным положением или исполнением ими служебных (должностных) обязанностей</a:t>
            </a:r>
            <a:endParaRPr lang="ru-RU" sz="2500" b="1" dirty="0" smtClean="0">
              <a:solidFill>
                <a:srgbClr val="00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7957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41514" y="278096"/>
            <a:ext cx="5339426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b="1" dirty="0" smtClean="0">
                <a:solidFill>
                  <a:srgbClr val="00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Гражданский (муниципальный) служащий, </a:t>
            </a:r>
            <a:r>
              <a:rPr lang="ru-RU" sz="2200" b="1" dirty="0" smtClean="0"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получивший подарок в связи с протокольным мероприятием, со служебной командировкой или иным официальным мероприятием, </a:t>
            </a:r>
          </a:p>
          <a:p>
            <a:pPr algn="ctr"/>
            <a:r>
              <a:rPr lang="ru-RU" sz="2200" b="1" dirty="0" smtClean="0">
                <a:solidFill>
                  <a:srgbClr val="00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должен </a:t>
            </a:r>
            <a:r>
              <a:rPr lang="ru-RU" sz="2200" b="1" dirty="0">
                <a:solidFill>
                  <a:srgbClr val="00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не позднее трех рабочих дней </a:t>
            </a:r>
            <a:endParaRPr lang="ru-RU" sz="2200" b="1" dirty="0" smtClean="0">
              <a:solidFill>
                <a:srgbClr val="00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ru-RU" sz="2200" b="1" dirty="0" smtClean="0"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со </a:t>
            </a:r>
            <a:r>
              <a:rPr lang="ru-RU" sz="2200" b="1" dirty="0"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дня его получения </a:t>
            </a:r>
            <a:endParaRPr lang="ru-RU" sz="2200" b="1" dirty="0" smtClean="0">
              <a:solidFill>
                <a:schemeClr val="accent2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ru-RU" sz="2200" b="1" dirty="0" smtClean="0"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(</a:t>
            </a:r>
            <a:r>
              <a:rPr lang="ru-RU" sz="2200" b="1" dirty="0"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а в случае получения подарка </a:t>
            </a:r>
            <a:r>
              <a:rPr lang="ru-RU" sz="2200" b="1" dirty="0" smtClean="0"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во </a:t>
            </a:r>
            <a:r>
              <a:rPr lang="ru-RU" sz="2200" b="1" dirty="0"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время служебной командировки </a:t>
            </a:r>
            <a:r>
              <a:rPr lang="ru-RU" sz="2200" b="1" dirty="0" smtClean="0"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– </a:t>
            </a:r>
          </a:p>
          <a:p>
            <a:pPr algn="ctr"/>
            <a:r>
              <a:rPr lang="ru-RU" sz="2200" b="1" dirty="0" smtClean="0"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не позднее трех рабочих дней со дня возвращения лица) </a:t>
            </a:r>
          </a:p>
          <a:p>
            <a:pPr algn="ctr"/>
            <a:r>
              <a:rPr lang="ru-RU" sz="2200" b="1" dirty="0" smtClean="0">
                <a:solidFill>
                  <a:srgbClr val="00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подать уведомление </a:t>
            </a:r>
          </a:p>
          <a:p>
            <a:pPr algn="ctr"/>
            <a:r>
              <a:rPr lang="ru-RU" sz="2200" b="1" u="sng" dirty="0" smtClean="0"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в уполномоченное структурное подразделение государственного органа (органа местного самоуправления), </a:t>
            </a:r>
          </a:p>
          <a:p>
            <a:pPr algn="ctr"/>
            <a:r>
              <a:rPr lang="ru-RU" sz="2200" b="1" u="sng" dirty="0" smtClean="0"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в котором он замещает должность</a:t>
            </a:r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0813" y="364375"/>
            <a:ext cx="2590800" cy="2590800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0434" y="3032696"/>
            <a:ext cx="3011558" cy="301155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0" y="6208860"/>
            <a:ext cx="899953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b="1" dirty="0" smtClean="0">
                <a:solidFill>
                  <a:srgbClr val="00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Руководители и заместители руководителей </a:t>
            </a:r>
            <a:r>
              <a:rPr lang="ru-RU" sz="2200" b="1" dirty="0" smtClean="0"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областных исполнительных органов государственной власти, а также </a:t>
            </a:r>
            <a:r>
              <a:rPr lang="ru-RU" sz="2200" b="1" dirty="0" smtClean="0">
                <a:solidFill>
                  <a:srgbClr val="00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гражданские</a:t>
            </a:r>
            <a:r>
              <a:rPr lang="ru-RU" sz="2200" b="1" dirty="0" smtClean="0"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ru-RU" sz="2200" b="1" dirty="0" smtClean="0">
                <a:solidFill>
                  <a:srgbClr val="00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служащие в администрации </a:t>
            </a:r>
            <a:r>
              <a:rPr lang="ru-RU" sz="2200" b="1" dirty="0" smtClean="0"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Губернатора </a:t>
            </a:r>
            <a:r>
              <a:rPr lang="ru-RU" sz="2200" b="1" smtClean="0"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НСО </a:t>
            </a:r>
          </a:p>
          <a:p>
            <a:pPr algn="ctr"/>
            <a:r>
              <a:rPr lang="ru-RU" sz="2200" b="1" smtClean="0"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и </a:t>
            </a:r>
            <a:r>
              <a:rPr lang="ru-RU" sz="2200" b="1" dirty="0" smtClean="0"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Правительства НСО </a:t>
            </a:r>
            <a:r>
              <a:rPr lang="ru-RU" sz="2200" b="1" dirty="0" smtClean="0">
                <a:solidFill>
                  <a:srgbClr val="00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подают уведомление </a:t>
            </a:r>
          </a:p>
          <a:p>
            <a:pPr algn="ctr"/>
            <a:r>
              <a:rPr lang="ru-RU" sz="2200" b="1" u="sng" dirty="0" smtClean="0"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в отдел по профилактике коррупционных и иных </a:t>
            </a:r>
            <a:r>
              <a:rPr lang="ru-RU" sz="2200" b="1" u="sng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правонарушений администрации Губернатора НСО и Правительства НСО</a:t>
            </a:r>
          </a:p>
          <a:p>
            <a:pPr algn="ctr"/>
            <a:endParaRPr lang="ru-RU" sz="1000" b="1" dirty="0" smtClean="0">
              <a:solidFill>
                <a:srgbClr val="00CC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en-US" sz="2000" b="1" dirty="0">
                <a:solidFill>
                  <a:srgbClr val="00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4"/>
              </a:rPr>
              <a:t>http://</a:t>
            </a:r>
            <a:r>
              <a:rPr lang="en-US" sz="2000" b="1" dirty="0" smtClean="0">
                <a:solidFill>
                  <a:srgbClr val="00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4"/>
              </a:rPr>
              <a:t>www.nso.ru/page/44911</a:t>
            </a:r>
            <a:r>
              <a:rPr lang="ru-RU" sz="2000" b="1" dirty="0" smtClean="0">
                <a:solidFill>
                  <a:srgbClr val="00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endParaRPr lang="ru-RU" sz="2000" b="1" dirty="0">
              <a:solidFill>
                <a:srgbClr val="00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3097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38227" y="87630"/>
            <a:ext cx="4310743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b="1" dirty="0">
                <a:solidFill>
                  <a:srgbClr val="00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Подарок, стоимость которого </a:t>
            </a:r>
            <a:r>
              <a:rPr lang="ru-RU" sz="2200" b="1" dirty="0" smtClean="0">
                <a:solidFill>
                  <a:srgbClr val="00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подтверждается документами и превышает 3 000 рублей </a:t>
            </a:r>
            <a:r>
              <a:rPr lang="ru-RU" sz="2200" b="1" dirty="0">
                <a:solidFill>
                  <a:srgbClr val="00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либо стоимость которого </a:t>
            </a:r>
            <a:r>
              <a:rPr lang="ru-RU" sz="2200" b="1" dirty="0" smtClean="0">
                <a:solidFill>
                  <a:srgbClr val="00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неизвестна, </a:t>
            </a:r>
            <a:r>
              <a:rPr lang="ru-RU" sz="2200" b="1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сдается</a:t>
            </a:r>
            <a:r>
              <a:rPr lang="ru-RU" sz="2200" b="1" dirty="0" smtClean="0">
                <a:solidFill>
                  <a:srgbClr val="00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ru-RU" sz="2200" b="1" dirty="0" smtClean="0"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по акту на хранение </a:t>
            </a:r>
          </a:p>
          <a:p>
            <a:pPr algn="ctr"/>
            <a:r>
              <a:rPr lang="ru-RU" sz="2200" b="1" dirty="0" smtClean="0"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в уполномоченное структурное подразделение государственного органа (органа местного самоуправления), в котором гражданский (муниципальный) служащий замещает должность</a:t>
            </a:r>
            <a:endParaRPr lang="ru-RU" sz="2200" b="1" dirty="0">
              <a:solidFill>
                <a:schemeClr val="accent2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832495" y="6043988"/>
            <a:ext cx="4097042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Гражданский </a:t>
            </a:r>
            <a:r>
              <a:rPr lang="ru-RU" sz="2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(муниципальный) служащий</a:t>
            </a:r>
            <a:r>
              <a:rPr lang="ru-RU" sz="2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, </a:t>
            </a:r>
            <a:r>
              <a:rPr lang="ru-RU" sz="2200" b="1" dirty="0" smtClean="0"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сдавший подарок, </a:t>
            </a:r>
            <a:r>
              <a:rPr lang="ru-RU" sz="2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может </a:t>
            </a:r>
            <a:r>
              <a:rPr lang="ru-RU" sz="2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его выкупить,</a:t>
            </a:r>
            <a:r>
              <a:rPr lang="ru-RU" sz="2200" b="1" dirty="0"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направив не позднее двух месяцев со дня сдачи подарка </a:t>
            </a:r>
            <a:r>
              <a:rPr lang="ru-RU" sz="2200" b="1" dirty="0" smtClean="0"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заявление на имя представителя нанимателя</a:t>
            </a:r>
            <a:endParaRPr lang="ru-RU" sz="2200" i="1" dirty="0" smtClean="0">
              <a:solidFill>
                <a:schemeClr val="accent2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552" y="6507727"/>
            <a:ext cx="1984999" cy="1873290"/>
          </a:xfrm>
          <a:prstGeom prst="ellipse">
            <a:avLst/>
          </a:prstGeom>
          <a:ln w="3175" cap="rnd">
            <a:solidFill>
              <a:srgbClr val="7030A0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551566" y="6449174"/>
            <a:ext cx="1897403" cy="1931843"/>
          </a:xfrm>
          <a:prstGeom prst="ellipse">
            <a:avLst/>
          </a:prstGeom>
          <a:ln w="3175" cap="rnd">
            <a:solidFill>
              <a:srgbClr val="7030A0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7828" y="272896"/>
            <a:ext cx="4087544" cy="3445895"/>
          </a:xfrm>
          <a:prstGeom prst="ellipse">
            <a:avLst/>
          </a:prstGeom>
          <a:ln w="3175" cap="rnd">
            <a:solidFill>
              <a:srgbClr val="7030A0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10" name="TextBox 9"/>
          <p:cNvSpPr txBox="1"/>
          <p:nvPr/>
        </p:nvSpPr>
        <p:spPr>
          <a:xfrm>
            <a:off x="93136" y="4251049"/>
            <a:ext cx="8836401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solidFill>
                  <a:srgbClr val="00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Руководители и заместители руководителей </a:t>
            </a:r>
            <a:r>
              <a:rPr lang="ru-RU" sz="2000" b="1" dirty="0"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областных исполнительных органов государственной власти, а также </a:t>
            </a:r>
            <a:r>
              <a:rPr lang="ru-RU" sz="2000" b="1" dirty="0">
                <a:solidFill>
                  <a:srgbClr val="00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гражданские служащие </a:t>
            </a:r>
            <a:endParaRPr lang="ru-RU" sz="2000" b="1" dirty="0" smtClean="0">
              <a:solidFill>
                <a:srgbClr val="00FF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ru-RU" sz="2000" b="1" dirty="0" smtClean="0">
                <a:solidFill>
                  <a:srgbClr val="00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в администрации </a:t>
            </a:r>
            <a:r>
              <a:rPr lang="ru-RU" sz="2000" b="1" dirty="0"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Губернатора НСО и Правительства НСО </a:t>
            </a:r>
            <a:r>
              <a:rPr lang="ru-RU" sz="2000" b="1" dirty="0" smtClean="0">
                <a:solidFill>
                  <a:srgbClr val="00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сдают подарок </a:t>
            </a:r>
          </a:p>
          <a:p>
            <a:pPr algn="ctr"/>
            <a:r>
              <a:rPr lang="ru-RU" sz="2000" b="1" u="sng" dirty="0" smtClean="0"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в </a:t>
            </a:r>
            <a:r>
              <a:rPr lang="ru-RU" sz="2000" b="1" u="sng" dirty="0"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уполномоченное структурное подразделение </a:t>
            </a:r>
            <a:r>
              <a:rPr lang="ru-RU" sz="2000" b="1" u="sng" dirty="0" smtClean="0"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управления делами Губернатора </a:t>
            </a:r>
            <a:r>
              <a:rPr lang="ru-RU" sz="2000" b="1" u="sng" dirty="0"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НСО и Правительства НСО </a:t>
            </a:r>
            <a:r>
              <a:rPr lang="ru-RU" sz="2000" b="1" dirty="0" smtClean="0"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endParaRPr lang="ru-RU" sz="2000" b="1" dirty="0">
              <a:solidFill>
                <a:schemeClr val="accent2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5220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Желтый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FFCA08"/>
      </a:accent1>
      <a:accent2>
        <a:srgbClr val="F8931D"/>
      </a:accent2>
      <a:accent3>
        <a:srgbClr val="CE8D3E"/>
      </a:accent3>
      <a:accent4>
        <a:srgbClr val="EC7016"/>
      </a:accent4>
      <a:accent5>
        <a:srgbClr val="E64823"/>
      </a:accent5>
      <a:accent6>
        <a:srgbClr val="9C6A6A"/>
      </a:accent6>
      <a:hlink>
        <a:srgbClr val="2998E3"/>
      </a:hlink>
      <a:folHlink>
        <a:srgbClr val="7F723D"/>
      </a:folHlink>
    </a:clrScheme>
    <a:fontScheme name="Тема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521</TotalTime>
  <Words>312</Words>
  <Application>Microsoft Office PowerPoint</Application>
  <PresentationFormat>Произвольный</PresentationFormat>
  <Paragraphs>28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Tahoma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</vt:vector>
  </TitlesOfParts>
  <Company>Правительство Новосибирской области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Мартынов Максим Николаевич</dc:creator>
  <cp:lastModifiedBy>Долгова Елена Борисовна</cp:lastModifiedBy>
  <cp:revision>67</cp:revision>
  <dcterms:created xsi:type="dcterms:W3CDTF">2021-10-21T07:13:54Z</dcterms:created>
  <dcterms:modified xsi:type="dcterms:W3CDTF">2021-12-08T09:02:49Z</dcterms:modified>
</cp:coreProperties>
</file>